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5" autoAdjust="0"/>
    <p:restoredTop sz="94727" autoAdjust="0"/>
  </p:normalViewPr>
  <p:slideViewPr>
    <p:cSldViewPr>
      <p:cViewPr varScale="1">
        <p:scale>
          <a:sx n="50" d="100"/>
          <a:sy n="50" d="100"/>
        </p:scale>
        <p:origin x="298" y="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3794760" y="1267730"/>
            <a:ext cx="155448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3886200" y="1267731"/>
            <a:ext cx="1371600" cy="548640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1281" y="2091263"/>
            <a:ext cx="6801440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6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1575" y="4682062"/>
            <a:ext cx="6803136" cy="50292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4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400"/>
            </a:lvl2pPr>
            <a:lvl3pPr marL="914400" indent="0" algn="ctr">
              <a:buNone/>
              <a:defRPr sz="14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  <a:lvl6pPr marL="2286000" indent="0" algn="ctr">
              <a:buNone/>
              <a:defRPr sz="1400"/>
            </a:lvl6pPr>
            <a:lvl7pPr marL="2743200" indent="0" algn="ctr">
              <a:buNone/>
              <a:defRPr sz="1400"/>
            </a:lvl7pPr>
            <a:lvl8pPr marL="3200400" indent="0" algn="ctr">
              <a:buNone/>
              <a:defRPr sz="1400"/>
            </a:lvl8pPr>
            <a:lvl9pPr marL="3657600" indent="0" algn="ctr">
              <a:buNone/>
              <a:defRPr sz="14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3931920" y="1327188"/>
            <a:ext cx="1280160" cy="457200"/>
          </a:xfrm>
        </p:spPr>
        <p:txBody>
          <a:bodyPr/>
          <a:lstStyle>
            <a:lvl1pPr algn="ctr">
              <a:defRPr sz="11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1AD58993-1919-430A-8ECC-EDC57446891B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104936" y="5211060"/>
            <a:ext cx="4429125" cy="228600"/>
          </a:xfrm>
        </p:spPr>
        <p:txBody>
          <a:bodyPr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6455190" y="5212080"/>
            <a:ext cx="158391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B544BC3-1D48-4E35-88D1-CEB6560A7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35795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58993-1919-430A-8ECC-EDC57446891B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44BC3-1D48-4E35-88D1-CEB6560A7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451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3794760" y="1267730"/>
            <a:ext cx="155448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3886200" y="1267731"/>
            <a:ext cx="1371600" cy="548640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717" y="2094309"/>
            <a:ext cx="6803136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6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2718" y="4682062"/>
            <a:ext cx="6803136" cy="50292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31920" y="1325880"/>
            <a:ext cx="1280160" cy="457200"/>
          </a:xfrm>
        </p:spPr>
        <p:txBody>
          <a:bodyPr/>
          <a:lstStyle>
            <a:lvl1pPr algn="ctr">
              <a:defRPr lang="en-US" sz="11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1AD58993-1919-430A-8ECC-EDC57446891B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04679" y="5211060"/>
            <a:ext cx="4430268" cy="228600"/>
          </a:xfrm>
        </p:spPr>
        <p:txBody>
          <a:bodyPr/>
          <a:lstStyle>
            <a:lvl1pPr algn="l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3378" y="5211060"/>
            <a:ext cx="1584198" cy="228600"/>
          </a:xfrm>
        </p:spPr>
        <p:txBody>
          <a:bodyPr/>
          <a:lstStyle/>
          <a:p>
            <a:fld id="{0B544BC3-1D48-4E35-88D1-CEB6560A7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30686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488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58993-1919-430A-8ECC-EDC57446891B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44BC3-1D48-4E35-88D1-CEB6560A7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5365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755898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756581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58993-1919-430A-8ECC-EDC57446891B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44BC3-1D48-4E35-88D1-CEB6560A7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45222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58993-1919-430A-8ECC-EDC57446891B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44BC3-1D48-4E35-88D1-CEB6560A7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388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58993-1919-430A-8ECC-EDC57446891B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44BC3-1D48-4E35-88D1-CEB6560A7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1652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84147" y="173736"/>
            <a:ext cx="6398514" cy="65105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7392"/>
            <a:ext cx="1823085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976" y="907143"/>
            <a:ext cx="5428856" cy="504371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3085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58993-1919-430A-8ECC-EDC57446891B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7795258" y="6310086"/>
            <a:ext cx="109728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B544BC3-1D48-4E35-88D1-CEB6560A7CB6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6868160" y="274320"/>
            <a:ext cx="1988820" cy="630936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701812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3504"/>
            <a:ext cx="1824228" cy="1645920"/>
          </a:xfrm>
        </p:spPr>
        <p:txBody>
          <a:bodyPr anchor="b">
            <a:noAutofit/>
          </a:bodyPr>
          <a:lstStyle>
            <a:lvl1pPr algn="l">
              <a:defRPr sz="24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1449" y="173736"/>
            <a:ext cx="6398514" cy="6510528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4228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1AD58993-1919-430A-8ECC-EDC57446891B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9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97546" y="6309360"/>
            <a:ext cx="109728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B544BC3-1D48-4E35-88D1-CEB6560A7CB6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6868160" y="274320"/>
            <a:ext cx="1988820" cy="630936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85197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58993-1919-430A-8ECC-EDC57446891B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44BC3-1D48-4E35-88D1-CEB6560A7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9047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762000"/>
            <a:ext cx="177165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762000"/>
            <a:ext cx="60579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58993-1919-430A-8ECC-EDC57446891B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44BC3-1D48-4E35-88D1-CEB6560A7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1866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6022" y="173736"/>
            <a:ext cx="8791956" cy="6510528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642594"/>
            <a:ext cx="768096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768096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34768" y="6309360"/>
            <a:ext cx="20574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AD58993-1919-430A-8ECC-EDC57446891B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6896" y="6309360"/>
            <a:ext cx="3950208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3382" y="6309360"/>
            <a:ext cx="10972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B544BC3-1D48-4E35-88D1-CEB6560A7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697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fif"/><Relationship Id="rId7" Type="http://schemas.openxmlformats.org/officeDocument/2006/relationships/image" Target="../media/image15.jfif"/><Relationship Id="rId2" Type="http://schemas.openxmlformats.org/officeDocument/2006/relationships/image" Target="../media/image10.jf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fif"/><Relationship Id="rId5" Type="http://schemas.openxmlformats.org/officeDocument/2006/relationships/image" Target="../media/image13.jpeg"/><Relationship Id="rId4" Type="http://schemas.openxmlformats.org/officeDocument/2006/relationships/image" Target="../media/image12.jf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fif"/><Relationship Id="rId7" Type="http://schemas.openxmlformats.org/officeDocument/2006/relationships/image" Target="../media/image21.jfif"/><Relationship Id="rId2" Type="http://schemas.openxmlformats.org/officeDocument/2006/relationships/image" Target="../media/image16.jf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fif"/><Relationship Id="rId5" Type="http://schemas.openxmlformats.org/officeDocument/2006/relationships/image" Target="../media/image19.jfif"/><Relationship Id="rId4" Type="http://schemas.openxmlformats.org/officeDocument/2006/relationships/image" Target="../media/image18.jf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260649"/>
            <a:ext cx="7558608" cy="1080119"/>
          </a:xfrm>
        </p:spPr>
        <p:txBody>
          <a:bodyPr>
            <a:normAutofit/>
          </a:bodyPr>
          <a:lstStyle/>
          <a:p>
            <a:r>
              <a:rPr lang="ru-RU" sz="2800" dirty="0"/>
              <a:t>МБДОУ « Детский сад «Ромашка» </a:t>
            </a:r>
            <a:r>
              <a:rPr lang="ru-RU" sz="2800" dirty="0" err="1"/>
              <a:t>р.п</a:t>
            </a:r>
            <a:r>
              <a:rPr lang="ru-RU" sz="2800" dirty="0"/>
              <a:t>. Самойловка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EDC8021-A6B7-481B-8683-A58A8921ED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224437"/>
            <a:ext cx="7272807" cy="447662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3DC1C7-5914-4B2A-B23E-9505DFDE0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1484784"/>
            <a:ext cx="8280920" cy="4248472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Тема: «Работа с родителями, мероприятия в дистанционном режиме»</a:t>
            </a:r>
          </a:p>
        </p:txBody>
      </p:sp>
    </p:spTree>
    <p:extLst>
      <p:ext uri="{BB962C8B-B14F-4D97-AF65-F5344CB8AC3E}">
        <p14:creationId xmlns:p14="http://schemas.microsoft.com/office/powerpoint/2010/main" val="1354561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Акция </a:t>
            </a:r>
            <a:r>
              <a:rPr lang="en-US" dirty="0"/>
              <a:t>#</a:t>
            </a:r>
            <a:r>
              <a:rPr lang="ru-RU" dirty="0"/>
              <a:t> « Окна Победы»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C3BF8498-78A6-4B2D-8FCA-08FA8193E6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261" y="2103438"/>
            <a:ext cx="5303478" cy="3932237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816727FE-F5C1-4D43-AA01-675E2894A8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69960"/>
            <a:ext cx="3834370" cy="24343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EE21366-CAE1-4ACA-BCDF-E873116B32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1600" y="338944"/>
            <a:ext cx="3593074" cy="24964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2A7A0BC-94FC-4DD8-9FED-C1BC8876ED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0351" y="3557490"/>
            <a:ext cx="3283298" cy="24343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9B68E70-A96B-4DCD-9EAD-17B92C4073C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114" y="3226069"/>
            <a:ext cx="2254382" cy="30405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CF050AA-0291-4097-8EE8-0C2ADE1122F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311878"/>
            <a:ext cx="2262766" cy="30518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BC10B8-572D-4372-AD14-6006D45CB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Акция </a:t>
            </a:r>
            <a:r>
              <a:rPr lang="en-US" dirty="0"/>
              <a:t># </a:t>
            </a:r>
            <a:r>
              <a:rPr lang="ru-RU" dirty="0"/>
              <a:t>« Окна России»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12A56FC-C4AB-43E6-A303-89AB14C726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912" y="1664155"/>
            <a:ext cx="3105754" cy="2598447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13625DA-EBDD-47B6-B80D-8F08CBD67E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794" y="1417637"/>
            <a:ext cx="2087954" cy="281680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C717D05-61EF-46F8-BE02-AD77E394A6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2442" y="1923016"/>
            <a:ext cx="2844966" cy="213372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1634239-E36B-4E33-ABEF-A03412546E2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8319" y="4661194"/>
            <a:ext cx="3141094" cy="235582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8DBDE3A-5D77-4B0D-B9A5-97CBCEBC685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4477770"/>
            <a:ext cx="1760976" cy="235582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6E33989-98CE-492D-BDED-B7904130CAE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6078" y="4505672"/>
            <a:ext cx="1883508" cy="2511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6968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A8955B-F5CB-4C30-9DCB-55911475D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404664"/>
            <a:ext cx="7680960" cy="808478"/>
          </a:xfrm>
        </p:spPr>
        <p:txBody>
          <a:bodyPr/>
          <a:lstStyle/>
          <a:p>
            <a:r>
              <a:rPr lang="ru-RU" dirty="0"/>
              <a:t>День флага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5341E4D-F41D-4A8B-96BB-7743C1A7B7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323668"/>
            <a:ext cx="3052196" cy="2262981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5729FF1-5EEE-4091-B597-984CEBFA0E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80" y="1158941"/>
            <a:ext cx="2338586" cy="275127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BDB9B77-2B3B-48D3-A7AF-877A614F25F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1126505"/>
            <a:ext cx="2136254" cy="284833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7536C03-859A-42E6-805C-43FF55A802D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85370"/>
            <a:ext cx="2146166" cy="286155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E744520-E1C8-4435-B59D-165F604425C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412" y="4313877"/>
            <a:ext cx="3052196" cy="226298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12B112C-2A0B-446F-B438-85053B84178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430" y="4085370"/>
            <a:ext cx="2146166" cy="2861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715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7E42AC-5982-48E1-88FB-49C6F669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День шоколада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B7D0434-4F12-4B0D-9029-6305933C29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53" y="3645024"/>
            <a:ext cx="2143248" cy="28576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000F5F8-52E2-4F68-8BDC-CF3C0576F4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080" y="1700808"/>
            <a:ext cx="2171840" cy="38610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8CB7505-DF97-4803-981A-8330755166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4452" y="485602"/>
            <a:ext cx="1928813" cy="3429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9881850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47371F-345B-4985-B63A-76B76E5AF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260648"/>
            <a:ext cx="7680960" cy="648072"/>
          </a:xfrm>
        </p:spPr>
        <p:txBody>
          <a:bodyPr/>
          <a:lstStyle/>
          <a:p>
            <a:r>
              <a:rPr lang="ru-RU" dirty="0"/>
              <a:t>Конкурс « Осенний сувенир»</a:t>
            </a: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D62AC569-6F04-4214-931A-297E1DF609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308994"/>
            <a:ext cx="2952328" cy="2472372"/>
          </a:xfr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1B9F348-408A-4D15-88E4-A9AE34949F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299" y="4180626"/>
            <a:ext cx="3679809" cy="226443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A54B2D7-3ED4-47ED-90E7-5C73A06D9A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077" y="4027793"/>
            <a:ext cx="3679809" cy="247237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08D7941-FFB6-4D89-8C67-513DF3D208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3" y="1124744"/>
            <a:ext cx="2463187" cy="2926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9157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0E4141-0DF4-4304-829D-4B89FB92F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642594"/>
            <a:ext cx="7680960" cy="4010542"/>
          </a:xfrm>
        </p:spPr>
        <p:txBody>
          <a:bodyPr/>
          <a:lstStyle/>
          <a:p>
            <a:pPr algn="ctr"/>
            <a:br>
              <a:rPr lang="ru-RU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br>
              <a:rPr lang="ru-RU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r>
              <a:rPr lang="ru-RU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Спасибо за внимание.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787A26-295E-482D-9790-B5C422FF9A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2204864"/>
            <a:ext cx="7680960" cy="3038088"/>
          </a:xfrm>
        </p:spPr>
        <p:txBody>
          <a:bodyPr/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07720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BA622F-4E1D-4B7E-909E-9B003BD9E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1DC689-4777-4AE9-BEAD-5CEF8D40C6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36845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39F291-1015-4D67-8B1D-F4DFAB228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41300C-F1C5-431B-947D-598A6BAD04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2878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3CE48-B1D9-4CF2-BDE6-75AEF18CC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5A786C-D4EC-4491-A6CB-320CD38593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86394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AE1FD0-2800-418E-ABBD-BBD7D50D8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7D5365-427B-46AA-B772-B2EC4839C2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28299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Савон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TM03457510[[fn=Савон]]</Template>
  <TotalTime>159</TotalTime>
  <Words>51</Words>
  <Application>Microsoft Office PowerPoint</Application>
  <PresentationFormat>Экран (4:3)</PresentationFormat>
  <Paragraphs>9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Century Gothic</vt:lpstr>
      <vt:lpstr>Garamond</vt:lpstr>
      <vt:lpstr>Савон</vt:lpstr>
      <vt:lpstr>МБДОУ « Детский сад «Ромашка» р.п. Самойловка</vt:lpstr>
      <vt:lpstr>Тема: «Работа с родителями, мероприятия в дистанционном режиме»</vt:lpstr>
      <vt:lpstr>Акция # « Окна Победы»</vt:lpstr>
      <vt:lpstr>Презентация PowerPoint</vt:lpstr>
      <vt:lpstr>Акция # « Окна России»</vt:lpstr>
      <vt:lpstr>День флага</vt:lpstr>
      <vt:lpstr>День шоколада</vt:lpstr>
      <vt:lpstr>Конкурс « Осенний сувенир»</vt:lpstr>
      <vt:lpstr>  Спасибо за внимание.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михаил</dc:creator>
  <cp:lastModifiedBy>user</cp:lastModifiedBy>
  <cp:revision>12</cp:revision>
  <dcterms:created xsi:type="dcterms:W3CDTF">2020-10-25T16:51:36Z</dcterms:created>
  <dcterms:modified xsi:type="dcterms:W3CDTF">2020-10-30T10:38:15Z</dcterms:modified>
</cp:coreProperties>
</file>